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60" r:id="rId4"/>
    <p:sldId id="261" r:id="rId5"/>
    <p:sldId id="259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Сохраним лес живым!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Отчетные материалы </a:t>
            </a:r>
            <a:endParaRPr lang="ru-RU" b="1" dirty="0"/>
          </a:p>
          <a:p>
            <a:r>
              <a:rPr lang="ru-RU" b="1" dirty="0" smtClean="0"/>
              <a:t>МКДОУ «Теремок»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620595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г. </a:t>
            </a:r>
            <a:r>
              <a:rPr lang="ru-RU" b="1" dirty="0" smtClean="0"/>
              <a:t>Бородино, </a:t>
            </a:r>
            <a:r>
              <a:rPr lang="ru-RU" b="1" dirty="0" smtClean="0"/>
              <a:t>2019 </a:t>
            </a:r>
            <a:r>
              <a:rPr lang="ru-RU" b="1" dirty="0"/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xmlns="" val="897987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48680"/>
            <a:ext cx="850112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«Сдай макулатуру, спаси дерево!»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G:\фото макулатура\IMG_20190319_09314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1472" y="2143116"/>
            <a:ext cx="4467573" cy="3350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фото макулатура\IMG_20190319_093310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15650" b="7874"/>
          <a:stretch/>
        </p:blipFill>
        <p:spPr bwMode="auto">
          <a:xfrm>
            <a:off x="5115062" y="2272022"/>
            <a:ext cx="3314589" cy="33798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79570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Агитационные плакаты «Сохраним лес»</a:t>
            </a:r>
            <a:endParaRPr lang="ru-RU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5831998" cy="38763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F:\ПРоект сохрагним лес\природа рисунки\20190422_091814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6980" t="21106" r="18880" b="7686"/>
          <a:stretch/>
        </p:blipFill>
        <p:spPr bwMode="auto">
          <a:xfrm>
            <a:off x="6429388" y="1714488"/>
            <a:ext cx="2189018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61031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F:\ПРоект сохрагним лес\Фото\фото апрель\DSC_0025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6515" t="15704" r="12121"/>
          <a:stretch/>
        </p:blipFill>
        <p:spPr bwMode="auto">
          <a:xfrm>
            <a:off x="514936" y="985276"/>
            <a:ext cx="3667414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F:\ПРоект сохрагним лес\Фото\фото апрель\DSC_0074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0151" t="8185" r="16515" b="16844"/>
          <a:stretch/>
        </p:blipFill>
        <p:spPr bwMode="auto">
          <a:xfrm>
            <a:off x="514935" y="3789040"/>
            <a:ext cx="4269717" cy="2902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F:\ПРоект сохрагним лес\Фото\фото апрель\DSC_0136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7272" r="20909"/>
          <a:stretch/>
        </p:blipFill>
        <p:spPr bwMode="auto">
          <a:xfrm>
            <a:off x="5004048" y="1841203"/>
            <a:ext cx="3612332" cy="46350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932353" y="474443"/>
            <a:ext cx="7024744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smtClean="0"/>
              <a:t>«Экологический десант!»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1254144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2353" y="474443"/>
            <a:ext cx="7024744" cy="1143000"/>
          </a:xfrm>
        </p:spPr>
        <p:txBody>
          <a:bodyPr/>
          <a:lstStyle/>
          <a:p>
            <a:r>
              <a:rPr lang="ru-RU" b="1" dirty="0" smtClean="0"/>
              <a:t>Листовки «Берегите лес!»</a:t>
            </a:r>
            <a:endParaRPr lang="ru-RU" b="1" dirty="0"/>
          </a:p>
        </p:txBody>
      </p:sp>
      <p:pic>
        <p:nvPicPr>
          <p:cNvPr id="3074" name="Picture 2" descr="F:\ПРоект сохрагним лес\Фото\фото апрель\DSC_023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9932" y="1617443"/>
            <a:ext cx="3672408" cy="24417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6692" y="4077072"/>
            <a:ext cx="3762186" cy="24987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 descr="F:\ПРоект сохрагним лес\природа рисунки\20190422_09105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860032" y="2276872"/>
            <a:ext cx="3097065" cy="41294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17247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788" y="500041"/>
            <a:ext cx="8036651" cy="121444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Конкурс рисунков </a:t>
            </a:r>
            <a:r>
              <a:rPr lang="ru-RU" b="1" dirty="0" smtClean="0"/>
              <a:t>«Сохраним леса Красноярского края»</a:t>
            </a:r>
            <a:endParaRPr lang="ru-RU" b="1" dirty="0"/>
          </a:p>
        </p:txBody>
      </p:sp>
      <p:pic>
        <p:nvPicPr>
          <p:cNvPr id="6147" name="Picture 3" descr="F:\ПРоект сохрагним лес колокольчики\Фото\P_20190422_160115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7727" r="10001"/>
          <a:stretch/>
        </p:blipFill>
        <p:spPr bwMode="auto">
          <a:xfrm>
            <a:off x="1187624" y="1772816"/>
            <a:ext cx="6912768" cy="47262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52913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7024744" cy="10943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Проект </a:t>
            </a:r>
            <a:r>
              <a:rPr lang="ru-RU" b="1" dirty="0" smtClean="0"/>
              <a:t>«Сохраним лес живым»</a:t>
            </a:r>
            <a:endParaRPr lang="ru-RU" b="1" dirty="0"/>
          </a:p>
        </p:txBody>
      </p:sp>
      <p:pic>
        <p:nvPicPr>
          <p:cNvPr id="7170" name="Picture 2" descr="F:\ПРоект сохрагним лес колокольчики\Фото\P_20190424_131449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0606" r="8485" b="11885"/>
          <a:stretch/>
        </p:blipFill>
        <p:spPr bwMode="auto">
          <a:xfrm>
            <a:off x="539552" y="1484784"/>
            <a:ext cx="4584297" cy="28083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F:\ПРоект сохрагним лес колокольчики\Фото\P_20190424_163043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030" r="3182"/>
          <a:stretch/>
        </p:blipFill>
        <p:spPr bwMode="auto">
          <a:xfrm>
            <a:off x="3131840" y="3212976"/>
            <a:ext cx="5472608" cy="32822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407343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94</TotalTime>
  <Words>52</Words>
  <Application>Microsoft Office PowerPoint</Application>
  <PresentationFormat>Экран (4:3)</PresentationFormat>
  <Paragraphs>10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Остин</vt:lpstr>
      <vt:lpstr>Сохраним лес живым!</vt:lpstr>
      <vt:lpstr>«Сдай макулатуру, спаси дерево!»</vt:lpstr>
      <vt:lpstr>Агитационные плакаты «Сохраним лес»</vt:lpstr>
      <vt:lpstr>Слайд 4</vt:lpstr>
      <vt:lpstr>Листовки «Берегите лес!»</vt:lpstr>
      <vt:lpstr>Конкурс рисунков «Сохраним леса Красноярского края»</vt:lpstr>
      <vt:lpstr>Проект «Сохраним лес живым»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Сохраним лес живым!</dc:title>
  <dc:creator>теремок</dc:creator>
  <cp:lastModifiedBy>Пользователь</cp:lastModifiedBy>
  <cp:revision>12</cp:revision>
  <dcterms:created xsi:type="dcterms:W3CDTF">2019-04-29T07:28:16Z</dcterms:created>
  <dcterms:modified xsi:type="dcterms:W3CDTF">2019-04-30T04:28:29Z</dcterms:modified>
</cp:coreProperties>
</file>